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hkio Bold" charset="1" panose="00000000000000000000"/>
      <p:regular r:id="rId19"/>
    </p:embeddedFont>
    <p:embeddedFont>
      <p:font typeface="Open Sauce" charset="1" panose="00000500000000000000"/>
      <p:regular r:id="rId20"/>
    </p:embeddedFont>
    <p:embeddedFont>
      <p:font typeface="Anton" charset="1" panose="00000500000000000000"/>
      <p:regular r:id="rId21"/>
    </p:embeddedFont>
    <p:embeddedFont>
      <p:font typeface="Open Sauce Medium" charset="1" panose="00000600000000000000"/>
      <p:regular r:id="rId22"/>
    </p:embeddedFont>
    <p:embeddedFont>
      <p:font typeface="Ahkio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26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201021" cy="761287"/>
            <a:chOff x="0" y="0"/>
            <a:chExt cx="2368760" cy="195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760" cy="195990"/>
            </a:xfrm>
            <a:custGeom>
              <a:avLst/>
              <a:gdLst/>
              <a:ahLst/>
              <a:cxnLst/>
              <a:rect r="r" b="b" t="t" l="l"/>
              <a:pathLst>
                <a:path h="195990" w="2368760">
                  <a:moveTo>
                    <a:pt x="16828" y="0"/>
                  </a:moveTo>
                  <a:lnTo>
                    <a:pt x="2351931" y="0"/>
                  </a:lnTo>
                  <a:cubicBezTo>
                    <a:pt x="2356395" y="0"/>
                    <a:pt x="2360675" y="1773"/>
                    <a:pt x="2363831" y="4929"/>
                  </a:cubicBezTo>
                  <a:cubicBezTo>
                    <a:pt x="2366987" y="8085"/>
                    <a:pt x="2368760" y="12365"/>
                    <a:pt x="2368760" y="16828"/>
                  </a:cubicBezTo>
                  <a:lnTo>
                    <a:pt x="2368760" y="179161"/>
                  </a:lnTo>
                  <a:cubicBezTo>
                    <a:pt x="2368760" y="183625"/>
                    <a:pt x="2366987" y="187905"/>
                    <a:pt x="2363831" y="191061"/>
                  </a:cubicBezTo>
                  <a:cubicBezTo>
                    <a:pt x="2360675" y="194217"/>
                    <a:pt x="2356395" y="195990"/>
                    <a:pt x="2351931" y="195990"/>
                  </a:cubicBezTo>
                  <a:lnTo>
                    <a:pt x="16828" y="195990"/>
                  </a:lnTo>
                  <a:cubicBezTo>
                    <a:pt x="12365" y="195990"/>
                    <a:pt x="8085" y="194217"/>
                    <a:pt x="4929" y="191061"/>
                  </a:cubicBezTo>
                  <a:cubicBezTo>
                    <a:pt x="1773" y="187905"/>
                    <a:pt x="0" y="183625"/>
                    <a:pt x="0" y="179161"/>
                  </a:cubicBezTo>
                  <a:lnTo>
                    <a:pt x="0" y="16828"/>
                  </a:lnTo>
                  <a:cubicBezTo>
                    <a:pt x="0" y="12365"/>
                    <a:pt x="1773" y="8085"/>
                    <a:pt x="4929" y="4929"/>
                  </a:cubicBezTo>
                  <a:cubicBezTo>
                    <a:pt x="8085" y="1773"/>
                    <a:pt x="12365" y="0"/>
                    <a:pt x="168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760" cy="2340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34474" y="7712981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49411" y="2293472"/>
            <a:ext cx="7085319" cy="8372607"/>
          </a:xfrm>
          <a:custGeom>
            <a:avLst/>
            <a:gdLst/>
            <a:ahLst/>
            <a:cxnLst/>
            <a:rect r="r" b="b" t="t" l="l"/>
            <a:pathLst>
              <a:path h="8372607" w="7085319">
                <a:moveTo>
                  <a:pt x="0" y="0"/>
                </a:moveTo>
                <a:lnTo>
                  <a:pt x="7085319" y="0"/>
                </a:lnTo>
                <a:lnTo>
                  <a:pt x="7085319" y="8372607"/>
                </a:lnTo>
                <a:lnTo>
                  <a:pt x="0" y="837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22271" y="479949"/>
            <a:ext cx="1339599" cy="1344641"/>
          </a:xfrm>
          <a:custGeom>
            <a:avLst/>
            <a:gdLst/>
            <a:ahLst/>
            <a:cxnLst/>
            <a:rect r="r" b="b" t="t" l="l"/>
            <a:pathLst>
              <a:path h="1344641" w="1339599">
                <a:moveTo>
                  <a:pt x="0" y="0"/>
                </a:moveTo>
                <a:lnTo>
                  <a:pt x="1339599" y="0"/>
                </a:lnTo>
                <a:lnTo>
                  <a:pt x="1339599" y="1344641"/>
                </a:lnTo>
                <a:lnTo>
                  <a:pt x="0" y="1344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7901" y="8292343"/>
            <a:ext cx="7902618" cy="1550889"/>
          </a:xfrm>
          <a:custGeom>
            <a:avLst/>
            <a:gdLst/>
            <a:ahLst/>
            <a:cxnLst/>
            <a:rect r="r" b="b" t="t" l="l"/>
            <a:pathLst>
              <a:path h="1550889" w="7902618">
                <a:moveTo>
                  <a:pt x="0" y="0"/>
                </a:moveTo>
                <a:lnTo>
                  <a:pt x="7902618" y="0"/>
                </a:lnTo>
                <a:lnTo>
                  <a:pt x="7902618" y="1550889"/>
                </a:lnTo>
                <a:lnTo>
                  <a:pt x="0" y="1550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57802" y="7010388"/>
            <a:ext cx="2720912" cy="4114800"/>
          </a:xfrm>
          <a:custGeom>
            <a:avLst/>
            <a:gdLst/>
            <a:ahLst/>
            <a:cxnLst/>
            <a:rect r="r" b="b" t="t" l="l"/>
            <a:pathLst>
              <a:path h="4114800" w="2720912">
                <a:moveTo>
                  <a:pt x="0" y="0"/>
                </a:moveTo>
                <a:lnTo>
                  <a:pt x="2720911" y="0"/>
                </a:lnTo>
                <a:lnTo>
                  <a:pt x="2720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16464"/>
            <a:ext cx="9201021" cy="292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42"/>
              </a:lnSpc>
            </a:pPr>
            <a:r>
              <a:rPr lang="en-US" sz="10817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Mengamalkan Puasa Sunah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3109" y="1085594"/>
            <a:ext cx="8532202" cy="5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Pendidikan Agama Islam Kelas 6 SD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455132"/>
            <a:ext cx="8551819" cy="102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6"/>
              </a:lnSpc>
            </a:pPr>
            <a:r>
              <a:rPr lang="en-US" sz="296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Mengenal puasa sunah dan mengamalkannya sebagai seorang muslim yang baik.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6026" y="8458505"/>
            <a:ext cx="67279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KKG PAI KOTA BANJAR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115" y="7919115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9" y="0"/>
                </a:lnTo>
                <a:lnTo>
                  <a:pt x="19556949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56545" y="3249652"/>
            <a:ext cx="8102755" cy="6504414"/>
          </a:xfrm>
          <a:custGeom>
            <a:avLst/>
            <a:gdLst/>
            <a:ahLst/>
            <a:cxnLst/>
            <a:rect r="r" b="b" t="t" l="l"/>
            <a:pathLst>
              <a:path h="6504414" w="8102755">
                <a:moveTo>
                  <a:pt x="0" y="0"/>
                </a:moveTo>
                <a:lnTo>
                  <a:pt x="8102755" y="0"/>
                </a:lnTo>
                <a:lnTo>
                  <a:pt x="8102755" y="6504414"/>
                </a:lnTo>
                <a:lnTo>
                  <a:pt x="0" y="650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57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3361" y="228684"/>
            <a:ext cx="1791293" cy="1791293"/>
          </a:xfrm>
          <a:custGeom>
            <a:avLst/>
            <a:gdLst/>
            <a:ahLst/>
            <a:cxnLst/>
            <a:rect r="r" b="b" t="t" l="l"/>
            <a:pathLst>
              <a:path h="1791293" w="1791293">
                <a:moveTo>
                  <a:pt x="0" y="0"/>
                </a:moveTo>
                <a:lnTo>
                  <a:pt x="1791293" y="0"/>
                </a:lnTo>
                <a:lnTo>
                  <a:pt x="1791293" y="1791293"/>
                </a:lnTo>
                <a:lnTo>
                  <a:pt x="0" y="17912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43914" y="553336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4" y="0"/>
                </a:lnTo>
                <a:lnTo>
                  <a:pt x="6129864" y="5948523"/>
                </a:lnTo>
                <a:lnTo>
                  <a:pt x="0" y="5948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74766" y="4278352"/>
            <a:ext cx="4668161" cy="6008648"/>
          </a:xfrm>
          <a:custGeom>
            <a:avLst/>
            <a:gdLst/>
            <a:ahLst/>
            <a:cxnLst/>
            <a:rect r="r" b="b" t="t" l="l"/>
            <a:pathLst>
              <a:path h="6008648" w="4668161">
                <a:moveTo>
                  <a:pt x="0" y="0"/>
                </a:moveTo>
                <a:lnTo>
                  <a:pt x="4668160" y="0"/>
                </a:lnTo>
                <a:lnTo>
                  <a:pt x="4668160" y="6008648"/>
                </a:lnTo>
                <a:lnTo>
                  <a:pt x="0" y="6008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39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32114" y="6786910"/>
            <a:ext cx="2254373" cy="3500090"/>
          </a:xfrm>
          <a:custGeom>
            <a:avLst/>
            <a:gdLst/>
            <a:ahLst/>
            <a:cxnLst/>
            <a:rect r="r" b="b" t="t" l="l"/>
            <a:pathLst>
              <a:path h="3500090" w="2254373">
                <a:moveTo>
                  <a:pt x="0" y="0"/>
                </a:moveTo>
                <a:lnTo>
                  <a:pt x="2254372" y="0"/>
                </a:lnTo>
                <a:lnTo>
                  <a:pt x="2254372" y="3500090"/>
                </a:lnTo>
                <a:lnTo>
                  <a:pt x="0" y="3500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906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61147" y="2122532"/>
            <a:ext cx="4522293" cy="7135768"/>
          </a:xfrm>
          <a:custGeom>
            <a:avLst/>
            <a:gdLst/>
            <a:ahLst/>
            <a:cxnLst/>
            <a:rect r="r" b="b" t="t" l="l"/>
            <a:pathLst>
              <a:path h="7135768" w="4522293">
                <a:moveTo>
                  <a:pt x="0" y="0"/>
                </a:moveTo>
                <a:lnTo>
                  <a:pt x="4522294" y="0"/>
                </a:lnTo>
                <a:lnTo>
                  <a:pt x="4522294" y="7135768"/>
                </a:lnTo>
                <a:lnTo>
                  <a:pt x="0" y="7135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18247" y="3877759"/>
            <a:ext cx="6579351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•</a:t>
            </a:r>
            <a:r>
              <a:rPr lang="en-US" sz="399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 Makan dan Minum dengan sengaja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• Muntah dengan sengaja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• Murtad (Keluar dari agama Islam)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• Keluar dari ketentuan syarat sah puasa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56545" y="765023"/>
            <a:ext cx="9034115" cy="248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3B668D"/>
                </a:solidFill>
                <a:latin typeface="Ahkio"/>
                <a:ea typeface="Ahkio"/>
                <a:cs typeface="Ahkio"/>
                <a:sym typeface="Ahkio"/>
              </a:rPr>
              <a:t>Hal-hal yang </a:t>
            </a:r>
          </a:p>
          <a:p>
            <a:pPr algn="l">
              <a:lnSpc>
                <a:spcPts val="9476"/>
              </a:lnSpc>
            </a:pPr>
            <a:r>
              <a:rPr lang="en-US" sz="9200">
                <a:solidFill>
                  <a:srgbClr val="3B668D"/>
                </a:solidFill>
                <a:latin typeface="Ahkio"/>
                <a:ea typeface="Ahkio"/>
                <a:cs typeface="Ahkio"/>
                <a:sym typeface="Ahkio"/>
              </a:rPr>
              <a:t>membatalkan puasa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912516"/>
            <a:ext cx="10619615" cy="5145691"/>
            <a:chOff x="0" y="0"/>
            <a:chExt cx="2733970" cy="1324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3970" cy="1324734"/>
            </a:xfrm>
            <a:custGeom>
              <a:avLst/>
              <a:gdLst/>
              <a:ahLst/>
              <a:cxnLst/>
              <a:rect r="r" b="b" t="t" l="l"/>
              <a:pathLst>
                <a:path h="1324734" w="2733970">
                  <a:moveTo>
                    <a:pt x="14580" y="0"/>
                  </a:moveTo>
                  <a:lnTo>
                    <a:pt x="2719390" y="0"/>
                  </a:lnTo>
                  <a:cubicBezTo>
                    <a:pt x="2723257" y="0"/>
                    <a:pt x="2726966" y="1536"/>
                    <a:pt x="2729700" y="4271"/>
                  </a:cubicBezTo>
                  <a:cubicBezTo>
                    <a:pt x="2732434" y="7005"/>
                    <a:pt x="2733970" y="10713"/>
                    <a:pt x="2733970" y="14580"/>
                  </a:cubicBezTo>
                  <a:lnTo>
                    <a:pt x="2733970" y="1310154"/>
                  </a:lnTo>
                  <a:cubicBezTo>
                    <a:pt x="2733970" y="1314021"/>
                    <a:pt x="2732434" y="1317729"/>
                    <a:pt x="2729700" y="1320464"/>
                  </a:cubicBezTo>
                  <a:cubicBezTo>
                    <a:pt x="2726966" y="1323198"/>
                    <a:pt x="2723257" y="1324734"/>
                    <a:pt x="2719390" y="1324734"/>
                  </a:cubicBezTo>
                  <a:lnTo>
                    <a:pt x="14580" y="1324734"/>
                  </a:lnTo>
                  <a:cubicBezTo>
                    <a:pt x="10713" y="1324734"/>
                    <a:pt x="7005" y="1323198"/>
                    <a:pt x="4271" y="1320464"/>
                  </a:cubicBezTo>
                  <a:cubicBezTo>
                    <a:pt x="1536" y="1317729"/>
                    <a:pt x="0" y="1314021"/>
                    <a:pt x="0" y="1310154"/>
                  </a:cubicBezTo>
                  <a:lnTo>
                    <a:pt x="0" y="14580"/>
                  </a:lnTo>
                  <a:cubicBezTo>
                    <a:pt x="0" y="10713"/>
                    <a:pt x="1536" y="7005"/>
                    <a:pt x="4271" y="4271"/>
                  </a:cubicBezTo>
                  <a:cubicBezTo>
                    <a:pt x="7005" y="1536"/>
                    <a:pt x="10713" y="0"/>
                    <a:pt x="145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3970" cy="1362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4345" y="3039783"/>
            <a:ext cx="5270193" cy="6218517"/>
          </a:xfrm>
          <a:custGeom>
            <a:avLst/>
            <a:gdLst/>
            <a:ahLst/>
            <a:cxnLst/>
            <a:rect r="r" b="b" t="t" l="l"/>
            <a:pathLst>
              <a:path h="6218517" w="5270193">
                <a:moveTo>
                  <a:pt x="0" y="0"/>
                </a:moveTo>
                <a:lnTo>
                  <a:pt x="5270194" y="0"/>
                </a:lnTo>
                <a:lnTo>
                  <a:pt x="5270194" y="6218517"/>
                </a:lnTo>
                <a:lnTo>
                  <a:pt x="0" y="621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4668" y="4061350"/>
            <a:ext cx="9847679" cy="47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Menyempurnakan kekurangan ibadah wajib.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Meningk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atkan ketakwaan.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Menjaga kesehatan dan kebugaran.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Menumb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uhkan kepedulian sosial.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Mengikuti sunah Rasulullah saw.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Sebaga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i wujud r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asa syukur.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Membiasakan hidup sederhana dan tidak berlebihan.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72574"/>
            <a:ext cx="11720336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Hikmah dan Keutamaan Puasa Sunah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49036" y="863060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901077" y="848749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2"/>
                </a:lnTo>
                <a:lnTo>
                  <a:pt x="2386923" y="1569402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62422" y="5143500"/>
            <a:ext cx="2542791" cy="3845431"/>
          </a:xfrm>
          <a:custGeom>
            <a:avLst/>
            <a:gdLst/>
            <a:ahLst/>
            <a:cxnLst/>
            <a:rect r="r" b="b" t="t" l="l"/>
            <a:pathLst>
              <a:path h="3845431" w="2542791">
                <a:moveTo>
                  <a:pt x="0" y="0"/>
                </a:moveTo>
                <a:lnTo>
                  <a:pt x="2542791" y="0"/>
                </a:lnTo>
                <a:lnTo>
                  <a:pt x="2542791" y="3845431"/>
                </a:lnTo>
                <a:lnTo>
                  <a:pt x="0" y="38454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79294" y="2768227"/>
            <a:ext cx="9479924" cy="6490073"/>
            <a:chOff x="0" y="0"/>
            <a:chExt cx="2440562" cy="16708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562" cy="1670839"/>
            </a:xfrm>
            <a:custGeom>
              <a:avLst/>
              <a:gdLst/>
              <a:ahLst/>
              <a:cxnLst/>
              <a:rect r="r" b="b" t="t" l="l"/>
              <a:pathLst>
                <a:path h="1670839" w="2440562">
                  <a:moveTo>
                    <a:pt x="16333" y="0"/>
                  </a:moveTo>
                  <a:lnTo>
                    <a:pt x="2424229" y="0"/>
                  </a:lnTo>
                  <a:cubicBezTo>
                    <a:pt x="2433250" y="0"/>
                    <a:pt x="2440562" y="7313"/>
                    <a:pt x="2440562" y="16333"/>
                  </a:cubicBezTo>
                  <a:lnTo>
                    <a:pt x="2440562" y="1654506"/>
                  </a:lnTo>
                  <a:cubicBezTo>
                    <a:pt x="2440562" y="1663526"/>
                    <a:pt x="2433250" y="1670839"/>
                    <a:pt x="2424229" y="1670839"/>
                  </a:cubicBezTo>
                  <a:lnTo>
                    <a:pt x="16333" y="1670839"/>
                  </a:lnTo>
                  <a:cubicBezTo>
                    <a:pt x="7313" y="1670839"/>
                    <a:pt x="0" y="1663526"/>
                    <a:pt x="0" y="1654506"/>
                  </a:cubicBezTo>
                  <a:lnTo>
                    <a:pt x="0" y="16333"/>
                  </a:lnTo>
                  <a:cubicBezTo>
                    <a:pt x="0" y="7313"/>
                    <a:pt x="7313" y="0"/>
                    <a:pt x="16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40562" cy="1708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1662" y="8600202"/>
            <a:ext cx="6706730" cy="1316196"/>
          </a:xfrm>
          <a:custGeom>
            <a:avLst/>
            <a:gdLst/>
            <a:ahLst/>
            <a:cxnLst/>
            <a:rect r="r" b="b" t="t" l="l"/>
            <a:pathLst>
              <a:path h="1316196" w="6706730">
                <a:moveTo>
                  <a:pt x="0" y="0"/>
                </a:moveTo>
                <a:lnTo>
                  <a:pt x="6706729" y="0"/>
                </a:lnTo>
                <a:lnTo>
                  <a:pt x="6706729" y="1316196"/>
                </a:lnTo>
                <a:lnTo>
                  <a:pt x="0" y="131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4" y="0"/>
                </a:lnTo>
                <a:lnTo>
                  <a:pt x="6129864" y="5948523"/>
                </a:lnTo>
                <a:lnTo>
                  <a:pt x="0" y="594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8504" y="3237471"/>
            <a:ext cx="4493044" cy="6020829"/>
          </a:xfrm>
          <a:custGeom>
            <a:avLst/>
            <a:gdLst/>
            <a:ahLst/>
            <a:cxnLst/>
            <a:rect r="r" b="b" t="t" l="l"/>
            <a:pathLst>
              <a:path h="6020829" w="4493044">
                <a:moveTo>
                  <a:pt x="4493044" y="0"/>
                </a:moveTo>
                <a:lnTo>
                  <a:pt x="0" y="0"/>
                </a:lnTo>
                <a:lnTo>
                  <a:pt x="0" y="6020829"/>
                </a:lnTo>
                <a:lnTo>
                  <a:pt x="4493044" y="6020829"/>
                </a:lnTo>
                <a:lnTo>
                  <a:pt x="449304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23840" y="2989177"/>
            <a:ext cx="8790832" cy="598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sunah adalah ibadah anjuran penuh pahala.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Jeni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snya beragam: Senin–Kamis, Syawal, Arafah, Asyura, dll.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Ketent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uannya sama dengan puasa wajib, berbeda di niat.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Hikmahnya yaitu menambah takwa, pahala, kesehatan, dan kepedulian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sunah mendekatkan diri kep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ada Allah Swt.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79294" y="1152525"/>
            <a:ext cx="9710882" cy="128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Kesimpulan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-1110782" y="5611033"/>
            <a:ext cx="2221564" cy="3359643"/>
          </a:xfrm>
          <a:custGeom>
            <a:avLst/>
            <a:gdLst/>
            <a:ahLst/>
            <a:cxnLst/>
            <a:rect r="r" b="b" t="t" l="l"/>
            <a:pathLst>
              <a:path h="3359643" w="2221564">
                <a:moveTo>
                  <a:pt x="2221564" y="0"/>
                </a:moveTo>
                <a:lnTo>
                  <a:pt x="0" y="0"/>
                </a:lnTo>
                <a:lnTo>
                  <a:pt x="0" y="3359643"/>
                </a:lnTo>
                <a:lnTo>
                  <a:pt x="2221564" y="3359643"/>
                </a:lnTo>
                <a:lnTo>
                  <a:pt x="222156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5901077" y="872721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1"/>
                </a:lnTo>
                <a:lnTo>
                  <a:pt x="2386923" y="1569401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6211" y="6879854"/>
            <a:ext cx="2720912" cy="4114800"/>
          </a:xfrm>
          <a:custGeom>
            <a:avLst/>
            <a:gdLst/>
            <a:ahLst/>
            <a:cxnLst/>
            <a:rect r="r" b="b" t="t" l="l"/>
            <a:pathLst>
              <a:path h="4114800" w="2720912">
                <a:moveTo>
                  <a:pt x="0" y="0"/>
                </a:moveTo>
                <a:lnTo>
                  <a:pt x="2720911" y="0"/>
                </a:lnTo>
                <a:lnTo>
                  <a:pt x="2720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2463" y="5143500"/>
            <a:ext cx="9083074" cy="5472552"/>
          </a:xfrm>
          <a:custGeom>
            <a:avLst/>
            <a:gdLst/>
            <a:ahLst/>
            <a:cxnLst/>
            <a:rect r="r" b="b" t="t" l="l"/>
            <a:pathLst>
              <a:path h="5472552" w="9083074">
                <a:moveTo>
                  <a:pt x="0" y="0"/>
                </a:moveTo>
                <a:lnTo>
                  <a:pt x="9083074" y="0"/>
                </a:lnTo>
                <a:lnTo>
                  <a:pt x="9083074" y="5472552"/>
                </a:lnTo>
                <a:lnTo>
                  <a:pt x="0" y="5472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43490" y="1842227"/>
            <a:ext cx="9201021" cy="1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2"/>
              </a:lnSpc>
            </a:pPr>
            <a:r>
              <a:rPr lang="en-US" sz="10817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Terima Kasih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43490" y="3285456"/>
            <a:ext cx="9201021" cy="17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257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3257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uasa sunah adalah amalan ringan namun penuh keberkahan yang mendekatkan kita kepada Allah Swt. dan menambah pahala.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293300" y="6879854"/>
            <a:ext cx="2720912" cy="4114800"/>
          </a:xfrm>
          <a:custGeom>
            <a:avLst/>
            <a:gdLst/>
            <a:ahLst/>
            <a:cxnLst/>
            <a:rect r="r" b="b" t="t" l="l"/>
            <a:pathLst>
              <a:path h="4114800" w="2720912">
                <a:moveTo>
                  <a:pt x="2720911" y="0"/>
                </a:moveTo>
                <a:lnTo>
                  <a:pt x="0" y="0"/>
                </a:lnTo>
                <a:lnTo>
                  <a:pt x="0" y="4114800"/>
                </a:lnTo>
                <a:lnTo>
                  <a:pt x="2720911" y="4114800"/>
                </a:lnTo>
                <a:lnTo>
                  <a:pt x="27209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32394" y="931332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5" y="0"/>
                </a:lnTo>
                <a:lnTo>
                  <a:pt x="6129865" y="5948522"/>
                </a:lnTo>
                <a:lnTo>
                  <a:pt x="0" y="594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90529" y="931332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5" y="0"/>
                </a:lnTo>
                <a:lnTo>
                  <a:pt x="6129865" y="5948522"/>
                </a:lnTo>
                <a:lnTo>
                  <a:pt x="0" y="594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81670" y="379232"/>
            <a:ext cx="1324659" cy="1329645"/>
          </a:xfrm>
          <a:custGeom>
            <a:avLst/>
            <a:gdLst/>
            <a:ahLst/>
            <a:cxnLst/>
            <a:rect r="r" b="b" t="t" l="l"/>
            <a:pathLst>
              <a:path h="1329645" w="1324659">
                <a:moveTo>
                  <a:pt x="0" y="0"/>
                </a:moveTo>
                <a:lnTo>
                  <a:pt x="1324660" y="0"/>
                </a:lnTo>
                <a:lnTo>
                  <a:pt x="1324660" y="1329645"/>
                </a:lnTo>
                <a:lnTo>
                  <a:pt x="0" y="13296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7712981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918187"/>
            <a:ext cx="10010801" cy="6024284"/>
            <a:chOff x="0" y="0"/>
            <a:chExt cx="2577234" cy="15509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7234" cy="1550924"/>
            </a:xfrm>
            <a:custGeom>
              <a:avLst/>
              <a:gdLst/>
              <a:ahLst/>
              <a:cxnLst/>
              <a:rect r="r" b="b" t="t" l="l"/>
              <a:pathLst>
                <a:path h="1550924" w="2577234">
                  <a:moveTo>
                    <a:pt x="15467" y="0"/>
                  </a:moveTo>
                  <a:lnTo>
                    <a:pt x="2561767" y="0"/>
                  </a:lnTo>
                  <a:cubicBezTo>
                    <a:pt x="2565869" y="0"/>
                    <a:pt x="2569803" y="1630"/>
                    <a:pt x="2572704" y="4530"/>
                  </a:cubicBezTo>
                  <a:cubicBezTo>
                    <a:pt x="2575604" y="7431"/>
                    <a:pt x="2577234" y="11365"/>
                    <a:pt x="2577234" y="15467"/>
                  </a:cubicBezTo>
                  <a:lnTo>
                    <a:pt x="2577234" y="1535457"/>
                  </a:lnTo>
                  <a:cubicBezTo>
                    <a:pt x="2577234" y="1539559"/>
                    <a:pt x="2575604" y="1543493"/>
                    <a:pt x="2572704" y="1546393"/>
                  </a:cubicBezTo>
                  <a:cubicBezTo>
                    <a:pt x="2569803" y="1549294"/>
                    <a:pt x="2565869" y="1550924"/>
                    <a:pt x="2561767" y="1550924"/>
                  </a:cubicBezTo>
                  <a:lnTo>
                    <a:pt x="15467" y="1550924"/>
                  </a:lnTo>
                  <a:cubicBezTo>
                    <a:pt x="11365" y="1550924"/>
                    <a:pt x="7431" y="1549294"/>
                    <a:pt x="4530" y="1546393"/>
                  </a:cubicBezTo>
                  <a:cubicBezTo>
                    <a:pt x="1630" y="1543493"/>
                    <a:pt x="0" y="1539559"/>
                    <a:pt x="0" y="1535457"/>
                  </a:cubicBezTo>
                  <a:lnTo>
                    <a:pt x="0" y="15467"/>
                  </a:lnTo>
                  <a:cubicBezTo>
                    <a:pt x="0" y="11365"/>
                    <a:pt x="1630" y="7431"/>
                    <a:pt x="4530" y="4530"/>
                  </a:cubicBezTo>
                  <a:cubicBezTo>
                    <a:pt x="7431" y="1630"/>
                    <a:pt x="11365" y="0"/>
                    <a:pt x="1546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77234" cy="1589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9606" y="948216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4" y="0"/>
                </a:lnTo>
                <a:lnTo>
                  <a:pt x="6129864" y="5948523"/>
                </a:lnTo>
                <a:lnTo>
                  <a:pt x="0" y="594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259300" y="7008843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2557223" y="0"/>
                </a:moveTo>
                <a:lnTo>
                  <a:pt x="0" y="0"/>
                </a:lnTo>
                <a:lnTo>
                  <a:pt x="0" y="3867255"/>
                </a:lnTo>
                <a:lnTo>
                  <a:pt x="2557223" y="3867255"/>
                </a:lnTo>
                <a:lnTo>
                  <a:pt x="25572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52525"/>
            <a:ext cx="10535408" cy="128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Tujuan Pembelajaran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2541" y="4451316"/>
            <a:ext cx="9283119" cy="41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Menjelaskan makna puasa sunah.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Menyebutkan jenis-j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enis puasa sunah dan waktunya.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Menjelaskan ketentuan puasa sunah.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Menguraikan hikmah dan keutamaannya.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Menumbuhkan semangat melaksanakan puasa sunah.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2541" y="3203743"/>
            <a:ext cx="9283119" cy="118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Setelah mempelajari bab i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ni, siswa diharapkan mampu: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860438" y="3922478"/>
            <a:ext cx="3288200" cy="5335822"/>
          </a:xfrm>
          <a:custGeom>
            <a:avLst/>
            <a:gdLst/>
            <a:ahLst/>
            <a:cxnLst/>
            <a:rect r="r" b="b" t="t" l="l"/>
            <a:pathLst>
              <a:path h="5335822" w="3288200">
                <a:moveTo>
                  <a:pt x="0" y="0"/>
                </a:moveTo>
                <a:lnTo>
                  <a:pt x="3288200" y="0"/>
                </a:lnTo>
                <a:lnTo>
                  <a:pt x="3288200" y="5335822"/>
                </a:lnTo>
                <a:lnTo>
                  <a:pt x="0" y="5335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28523" y="7008843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0" y="0"/>
                </a:moveTo>
                <a:lnTo>
                  <a:pt x="2557223" y="0"/>
                </a:lnTo>
                <a:lnTo>
                  <a:pt x="2557223" y="3867255"/>
                </a:lnTo>
                <a:lnTo>
                  <a:pt x="0" y="3867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48418" y="852606"/>
            <a:ext cx="9710882" cy="128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Apa itu Puasa?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74572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67271" y="5675398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0" y="0"/>
                </a:moveTo>
                <a:lnTo>
                  <a:pt x="2557223" y="0"/>
                </a:lnTo>
                <a:lnTo>
                  <a:pt x="2557223" y="3867255"/>
                </a:lnTo>
                <a:lnTo>
                  <a:pt x="0" y="3867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48418" y="2708244"/>
            <a:ext cx="9710882" cy="5934308"/>
            <a:chOff x="0" y="0"/>
            <a:chExt cx="2500021" cy="152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0021" cy="1527760"/>
            </a:xfrm>
            <a:custGeom>
              <a:avLst/>
              <a:gdLst/>
              <a:ahLst/>
              <a:cxnLst/>
              <a:rect r="r" b="b" t="t" l="l"/>
              <a:pathLst>
                <a:path h="1527760" w="2500021">
                  <a:moveTo>
                    <a:pt x="15945" y="0"/>
                  </a:moveTo>
                  <a:lnTo>
                    <a:pt x="2484076" y="0"/>
                  </a:lnTo>
                  <a:cubicBezTo>
                    <a:pt x="2492883" y="0"/>
                    <a:pt x="2500021" y="7139"/>
                    <a:pt x="2500021" y="15945"/>
                  </a:cubicBezTo>
                  <a:lnTo>
                    <a:pt x="2500021" y="1511815"/>
                  </a:lnTo>
                  <a:cubicBezTo>
                    <a:pt x="2500021" y="1520621"/>
                    <a:pt x="2492883" y="1527760"/>
                    <a:pt x="2484076" y="1527760"/>
                  </a:cubicBezTo>
                  <a:lnTo>
                    <a:pt x="15945" y="1527760"/>
                  </a:lnTo>
                  <a:cubicBezTo>
                    <a:pt x="7139" y="1527760"/>
                    <a:pt x="0" y="1520621"/>
                    <a:pt x="0" y="1511815"/>
                  </a:cubicBezTo>
                  <a:lnTo>
                    <a:pt x="0" y="15945"/>
                  </a:lnTo>
                  <a:cubicBezTo>
                    <a:pt x="0" y="7139"/>
                    <a:pt x="7139" y="0"/>
                    <a:pt x="159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00021" cy="1565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01358" y="2951449"/>
            <a:ext cx="9005002" cy="538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berasal dari kata “shaum/siyam” yang artinya menahan diri.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Menurut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 istilah, puasa adalah menahan diri dari makan,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 mi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num, dan hal yang membatalkan sejak terbit fajar hingga terbenam matahari.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merupakan rukun islam ketiga.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Tujuannya untuk mendekatkan diri pada Allah dan mendapatkan ganjaran.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44137" y="1028700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5" y="0"/>
                </a:lnTo>
                <a:lnTo>
                  <a:pt x="6129865" y="5948523"/>
                </a:lnTo>
                <a:lnTo>
                  <a:pt x="0" y="594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1136494" y="5675398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2557223" y="0"/>
                </a:moveTo>
                <a:lnTo>
                  <a:pt x="0" y="0"/>
                </a:lnTo>
                <a:lnTo>
                  <a:pt x="0" y="3867255"/>
                </a:lnTo>
                <a:lnTo>
                  <a:pt x="2557223" y="3867255"/>
                </a:lnTo>
                <a:lnTo>
                  <a:pt x="25572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10041" y="728781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55418" y="3535978"/>
            <a:ext cx="4207672" cy="6375261"/>
          </a:xfrm>
          <a:custGeom>
            <a:avLst/>
            <a:gdLst/>
            <a:ahLst/>
            <a:cxnLst/>
            <a:rect r="r" b="b" t="t" l="l"/>
            <a:pathLst>
              <a:path h="6375261" w="4207672">
                <a:moveTo>
                  <a:pt x="0" y="0"/>
                </a:moveTo>
                <a:lnTo>
                  <a:pt x="4207672" y="0"/>
                </a:lnTo>
                <a:lnTo>
                  <a:pt x="4207672" y="6375261"/>
                </a:lnTo>
                <a:lnTo>
                  <a:pt x="0" y="6375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708244"/>
            <a:ext cx="3909334" cy="1194947"/>
            <a:chOff x="0" y="0"/>
            <a:chExt cx="1006440" cy="3076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6440" cy="307634"/>
            </a:xfrm>
            <a:custGeom>
              <a:avLst/>
              <a:gdLst/>
              <a:ahLst/>
              <a:cxnLst/>
              <a:rect r="r" b="b" t="t" l="l"/>
              <a:pathLst>
                <a:path h="307634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268026"/>
                  </a:lnTo>
                  <a:cubicBezTo>
                    <a:pt x="1006440" y="289901"/>
                    <a:pt x="988707" y="307634"/>
                    <a:pt x="966832" y="307634"/>
                  </a:cubicBezTo>
                  <a:lnTo>
                    <a:pt x="39607" y="307634"/>
                  </a:lnTo>
                  <a:cubicBezTo>
                    <a:pt x="29103" y="307634"/>
                    <a:pt x="19029" y="303461"/>
                    <a:pt x="11601" y="296033"/>
                  </a:cubicBezTo>
                  <a:cubicBezTo>
                    <a:pt x="4173" y="288605"/>
                    <a:pt x="0" y="278531"/>
                    <a:pt x="0" y="268026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91C8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06440" cy="34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288970"/>
            <a:ext cx="3909334" cy="4036167"/>
            <a:chOff x="0" y="0"/>
            <a:chExt cx="1006440" cy="10390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6440" cy="1039092"/>
            </a:xfrm>
            <a:custGeom>
              <a:avLst/>
              <a:gdLst/>
              <a:ahLst/>
              <a:cxnLst/>
              <a:rect r="r" b="b" t="t" l="l"/>
              <a:pathLst>
                <a:path h="1039092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999485"/>
                  </a:lnTo>
                  <a:cubicBezTo>
                    <a:pt x="1006440" y="1009990"/>
                    <a:pt x="1002267" y="1020064"/>
                    <a:pt x="994839" y="1027492"/>
                  </a:cubicBezTo>
                  <a:cubicBezTo>
                    <a:pt x="987411" y="1034919"/>
                    <a:pt x="977337" y="1039092"/>
                    <a:pt x="966832" y="1039092"/>
                  </a:cubicBezTo>
                  <a:lnTo>
                    <a:pt x="39607" y="1039092"/>
                  </a:lnTo>
                  <a:cubicBezTo>
                    <a:pt x="17733" y="1039092"/>
                    <a:pt x="0" y="1021360"/>
                    <a:pt x="0" y="999485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06440" cy="107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9742" y="4783154"/>
            <a:ext cx="3767250" cy="298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Dikerjakan berpahala, ditinggalkan berdosa. Contoh: Puasa Ramadan.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135789" y="2708244"/>
            <a:ext cx="3909334" cy="1194947"/>
            <a:chOff x="0" y="0"/>
            <a:chExt cx="1006440" cy="3076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6440" cy="307634"/>
            </a:xfrm>
            <a:custGeom>
              <a:avLst/>
              <a:gdLst/>
              <a:ahLst/>
              <a:cxnLst/>
              <a:rect r="r" b="b" t="t" l="l"/>
              <a:pathLst>
                <a:path h="307634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268026"/>
                  </a:lnTo>
                  <a:cubicBezTo>
                    <a:pt x="1006440" y="289901"/>
                    <a:pt x="988707" y="307634"/>
                    <a:pt x="966832" y="307634"/>
                  </a:cubicBezTo>
                  <a:lnTo>
                    <a:pt x="39607" y="307634"/>
                  </a:lnTo>
                  <a:cubicBezTo>
                    <a:pt x="29103" y="307634"/>
                    <a:pt x="19029" y="303461"/>
                    <a:pt x="11601" y="296033"/>
                  </a:cubicBezTo>
                  <a:cubicBezTo>
                    <a:pt x="4173" y="288605"/>
                    <a:pt x="0" y="278531"/>
                    <a:pt x="0" y="268026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91C8E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06440" cy="34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35789" y="4288970"/>
            <a:ext cx="3909334" cy="4036167"/>
            <a:chOff x="0" y="0"/>
            <a:chExt cx="1006440" cy="10390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6440" cy="1039092"/>
            </a:xfrm>
            <a:custGeom>
              <a:avLst/>
              <a:gdLst/>
              <a:ahLst/>
              <a:cxnLst/>
              <a:rect r="r" b="b" t="t" l="l"/>
              <a:pathLst>
                <a:path h="1039092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999485"/>
                  </a:lnTo>
                  <a:cubicBezTo>
                    <a:pt x="1006440" y="1009990"/>
                    <a:pt x="1002267" y="1020064"/>
                    <a:pt x="994839" y="1027492"/>
                  </a:cubicBezTo>
                  <a:cubicBezTo>
                    <a:pt x="987411" y="1034919"/>
                    <a:pt x="977337" y="1039092"/>
                    <a:pt x="966832" y="1039092"/>
                  </a:cubicBezTo>
                  <a:lnTo>
                    <a:pt x="39607" y="1039092"/>
                  </a:lnTo>
                  <a:cubicBezTo>
                    <a:pt x="17733" y="1039092"/>
                    <a:pt x="0" y="1021360"/>
                    <a:pt x="0" y="999485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06440" cy="107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42878" y="2708244"/>
            <a:ext cx="3909334" cy="1194947"/>
            <a:chOff x="0" y="0"/>
            <a:chExt cx="1006440" cy="3076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6440" cy="307634"/>
            </a:xfrm>
            <a:custGeom>
              <a:avLst/>
              <a:gdLst/>
              <a:ahLst/>
              <a:cxnLst/>
              <a:rect r="r" b="b" t="t" l="l"/>
              <a:pathLst>
                <a:path h="307634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268026"/>
                  </a:lnTo>
                  <a:cubicBezTo>
                    <a:pt x="1006440" y="289901"/>
                    <a:pt x="988707" y="307634"/>
                    <a:pt x="966832" y="307634"/>
                  </a:cubicBezTo>
                  <a:lnTo>
                    <a:pt x="39607" y="307634"/>
                  </a:lnTo>
                  <a:cubicBezTo>
                    <a:pt x="29103" y="307634"/>
                    <a:pt x="19029" y="303461"/>
                    <a:pt x="11601" y="296033"/>
                  </a:cubicBezTo>
                  <a:cubicBezTo>
                    <a:pt x="4173" y="288605"/>
                    <a:pt x="0" y="278531"/>
                    <a:pt x="0" y="268026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91C8E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06440" cy="34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42878" y="4288970"/>
            <a:ext cx="3909334" cy="4036167"/>
            <a:chOff x="0" y="0"/>
            <a:chExt cx="1006440" cy="103909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6440" cy="1039092"/>
            </a:xfrm>
            <a:custGeom>
              <a:avLst/>
              <a:gdLst/>
              <a:ahLst/>
              <a:cxnLst/>
              <a:rect r="r" b="b" t="t" l="l"/>
              <a:pathLst>
                <a:path h="1039092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999485"/>
                  </a:lnTo>
                  <a:cubicBezTo>
                    <a:pt x="1006440" y="1009990"/>
                    <a:pt x="1002267" y="1020064"/>
                    <a:pt x="994839" y="1027492"/>
                  </a:cubicBezTo>
                  <a:cubicBezTo>
                    <a:pt x="987411" y="1034919"/>
                    <a:pt x="977337" y="1039092"/>
                    <a:pt x="966832" y="1039092"/>
                  </a:cubicBezTo>
                  <a:lnTo>
                    <a:pt x="39607" y="1039092"/>
                  </a:lnTo>
                  <a:cubicBezTo>
                    <a:pt x="17733" y="1039092"/>
                    <a:pt x="0" y="1021360"/>
                    <a:pt x="0" y="999485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06440" cy="107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49966" y="2708244"/>
            <a:ext cx="3909334" cy="1194947"/>
            <a:chOff x="0" y="0"/>
            <a:chExt cx="1006440" cy="3076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06440" cy="307634"/>
            </a:xfrm>
            <a:custGeom>
              <a:avLst/>
              <a:gdLst/>
              <a:ahLst/>
              <a:cxnLst/>
              <a:rect r="r" b="b" t="t" l="l"/>
              <a:pathLst>
                <a:path h="307634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268026"/>
                  </a:lnTo>
                  <a:cubicBezTo>
                    <a:pt x="1006440" y="289901"/>
                    <a:pt x="988707" y="307634"/>
                    <a:pt x="966832" y="307634"/>
                  </a:cubicBezTo>
                  <a:lnTo>
                    <a:pt x="39607" y="307634"/>
                  </a:lnTo>
                  <a:cubicBezTo>
                    <a:pt x="29103" y="307634"/>
                    <a:pt x="19029" y="303461"/>
                    <a:pt x="11601" y="296033"/>
                  </a:cubicBezTo>
                  <a:cubicBezTo>
                    <a:pt x="4173" y="288605"/>
                    <a:pt x="0" y="278531"/>
                    <a:pt x="0" y="268026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91C8E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06440" cy="34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49966" y="4288970"/>
            <a:ext cx="3909334" cy="4036167"/>
            <a:chOff x="0" y="0"/>
            <a:chExt cx="1006440" cy="10390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06440" cy="1039092"/>
            </a:xfrm>
            <a:custGeom>
              <a:avLst/>
              <a:gdLst/>
              <a:ahLst/>
              <a:cxnLst/>
              <a:rect r="r" b="b" t="t" l="l"/>
              <a:pathLst>
                <a:path h="1039092" w="1006440">
                  <a:moveTo>
                    <a:pt x="39607" y="0"/>
                  </a:moveTo>
                  <a:lnTo>
                    <a:pt x="966832" y="0"/>
                  </a:lnTo>
                  <a:cubicBezTo>
                    <a:pt x="988707" y="0"/>
                    <a:pt x="1006440" y="17733"/>
                    <a:pt x="1006440" y="39607"/>
                  </a:cubicBezTo>
                  <a:lnTo>
                    <a:pt x="1006440" y="999485"/>
                  </a:lnTo>
                  <a:cubicBezTo>
                    <a:pt x="1006440" y="1009990"/>
                    <a:pt x="1002267" y="1020064"/>
                    <a:pt x="994839" y="1027492"/>
                  </a:cubicBezTo>
                  <a:cubicBezTo>
                    <a:pt x="987411" y="1034919"/>
                    <a:pt x="977337" y="1039092"/>
                    <a:pt x="966832" y="1039092"/>
                  </a:cubicBezTo>
                  <a:lnTo>
                    <a:pt x="39607" y="1039092"/>
                  </a:lnTo>
                  <a:cubicBezTo>
                    <a:pt x="17733" y="1039092"/>
                    <a:pt x="0" y="1021360"/>
                    <a:pt x="0" y="999485"/>
                  </a:cubicBezTo>
                  <a:lnTo>
                    <a:pt x="0" y="39607"/>
                  </a:lnTo>
                  <a:cubicBezTo>
                    <a:pt x="0" y="17733"/>
                    <a:pt x="17733" y="0"/>
                    <a:pt x="3960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06440" cy="1077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421008" y="4783154"/>
            <a:ext cx="3767250" cy="298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Jika dikerjakan berdosa. Contoh: Puasa di Hari Idulfitri &amp; Iduladha.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-535597" y="8715662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9" y="0"/>
                </a:lnTo>
                <a:lnTo>
                  <a:pt x="19556949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909716" y="9258300"/>
            <a:ext cx="10468569" cy="2054457"/>
          </a:xfrm>
          <a:custGeom>
            <a:avLst/>
            <a:gdLst/>
            <a:ahLst/>
            <a:cxnLst/>
            <a:rect r="r" b="b" t="t" l="l"/>
            <a:pathLst>
              <a:path h="2054457" w="10468569">
                <a:moveTo>
                  <a:pt x="0" y="0"/>
                </a:moveTo>
                <a:lnTo>
                  <a:pt x="10468568" y="0"/>
                </a:lnTo>
                <a:lnTo>
                  <a:pt x="10468568" y="2054457"/>
                </a:lnTo>
                <a:lnTo>
                  <a:pt x="0" y="2054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940632" y="7324672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0" y="0"/>
                </a:moveTo>
                <a:lnTo>
                  <a:pt x="2557222" y="0"/>
                </a:lnTo>
                <a:lnTo>
                  <a:pt x="2557222" y="3867256"/>
                </a:lnTo>
                <a:lnTo>
                  <a:pt x="0" y="386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-1209854" y="7324672"/>
            <a:ext cx="2557223" cy="3867255"/>
          </a:xfrm>
          <a:custGeom>
            <a:avLst/>
            <a:gdLst/>
            <a:ahLst/>
            <a:cxnLst/>
            <a:rect r="r" b="b" t="t" l="l"/>
            <a:pathLst>
              <a:path h="3867255" w="2557223">
                <a:moveTo>
                  <a:pt x="2557222" y="0"/>
                </a:moveTo>
                <a:lnTo>
                  <a:pt x="0" y="0"/>
                </a:lnTo>
                <a:lnTo>
                  <a:pt x="0" y="3867256"/>
                </a:lnTo>
                <a:lnTo>
                  <a:pt x="2557222" y="3867256"/>
                </a:lnTo>
                <a:lnTo>
                  <a:pt x="255722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0784" y="74831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2"/>
                </a:lnTo>
                <a:lnTo>
                  <a:pt x="0" y="1569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288559" y="872142"/>
            <a:ext cx="9710882" cy="128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Hukum Puasa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0784" y="3040139"/>
            <a:ext cx="3625166" cy="5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382">
                <a:solidFill>
                  <a:srgbClr val="3B668D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Wajib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77873" y="3040139"/>
            <a:ext cx="3625166" cy="5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382">
                <a:solidFill>
                  <a:srgbClr val="3B668D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Sunah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06831" y="4483116"/>
            <a:ext cx="3767250" cy="35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Dikerjakan berpahala, ditinggalkan tidak berdosa. Contoh: Puasa Senin-Kamis.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84962" y="3040139"/>
            <a:ext cx="3625166" cy="5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382">
                <a:solidFill>
                  <a:srgbClr val="3B668D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Makruh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42878" y="4222295"/>
            <a:ext cx="3767250" cy="41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Lebih baik ditinggalkan, dikerjakan tidak berdosa. Contoh: mengkhususkan puasa di hari Jumat.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92050" y="3040139"/>
            <a:ext cx="3625166" cy="58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382">
                <a:solidFill>
                  <a:srgbClr val="3B668D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Haram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5017825" y="74831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2"/>
                </a:lnTo>
                <a:lnTo>
                  <a:pt x="0" y="1569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34068" y="4232270"/>
            <a:ext cx="10225232" cy="5084776"/>
            <a:chOff x="0" y="0"/>
            <a:chExt cx="2632438" cy="1309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2438" cy="1309052"/>
            </a:xfrm>
            <a:custGeom>
              <a:avLst/>
              <a:gdLst/>
              <a:ahLst/>
              <a:cxnLst/>
              <a:rect r="r" b="b" t="t" l="l"/>
              <a:pathLst>
                <a:path h="1309052" w="2632438">
                  <a:moveTo>
                    <a:pt x="15143" y="0"/>
                  </a:moveTo>
                  <a:lnTo>
                    <a:pt x="2617296" y="0"/>
                  </a:lnTo>
                  <a:cubicBezTo>
                    <a:pt x="2625659" y="0"/>
                    <a:pt x="2632438" y="6780"/>
                    <a:pt x="2632438" y="15143"/>
                  </a:cubicBezTo>
                  <a:lnTo>
                    <a:pt x="2632438" y="1293909"/>
                  </a:lnTo>
                  <a:cubicBezTo>
                    <a:pt x="2632438" y="1302272"/>
                    <a:pt x="2625659" y="1309052"/>
                    <a:pt x="2617296" y="1309052"/>
                  </a:cubicBezTo>
                  <a:lnTo>
                    <a:pt x="15143" y="1309052"/>
                  </a:lnTo>
                  <a:cubicBezTo>
                    <a:pt x="6780" y="1309052"/>
                    <a:pt x="0" y="1302272"/>
                    <a:pt x="0" y="1293909"/>
                  </a:cubicBezTo>
                  <a:lnTo>
                    <a:pt x="0" y="15143"/>
                  </a:lnTo>
                  <a:cubicBezTo>
                    <a:pt x="0" y="6780"/>
                    <a:pt x="6780" y="0"/>
                    <a:pt x="15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32438" cy="134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05702" y="4650683"/>
            <a:ext cx="9481964" cy="41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Senin–Kamis: puasa setiap hari Senin dan Kamis.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uasa Enam Hari di Bulan Syawal: setelah selesai Ramadan, pada b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ulan Syawal.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Asyura: tanggal 10 Muharam.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Tasu’a: tanggal 9 Muharam sebagai pelengkap Asyura.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34068" y="1152525"/>
            <a:ext cx="9710882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Macam-Macam Puasa Sunah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901077" y="125728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2"/>
                </a:lnTo>
                <a:lnTo>
                  <a:pt x="0" y="156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37970" y="1271598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32770" y="5143500"/>
            <a:ext cx="2542791" cy="3845431"/>
          </a:xfrm>
          <a:custGeom>
            <a:avLst/>
            <a:gdLst/>
            <a:ahLst/>
            <a:cxnLst/>
            <a:rect r="r" b="b" t="t" l="l"/>
            <a:pathLst>
              <a:path h="3845431" w="2542791">
                <a:moveTo>
                  <a:pt x="0" y="0"/>
                </a:moveTo>
                <a:lnTo>
                  <a:pt x="2542791" y="0"/>
                </a:lnTo>
                <a:lnTo>
                  <a:pt x="2542791" y="3845431"/>
                </a:lnTo>
                <a:lnTo>
                  <a:pt x="0" y="38454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0" y="125728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2"/>
                </a:lnTo>
                <a:lnTo>
                  <a:pt x="2386923" y="1569402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47172" y="3355194"/>
            <a:ext cx="4330854" cy="6186935"/>
          </a:xfrm>
          <a:custGeom>
            <a:avLst/>
            <a:gdLst/>
            <a:ahLst/>
            <a:cxnLst/>
            <a:rect r="r" b="b" t="t" l="l"/>
            <a:pathLst>
              <a:path h="6186935" w="4330854">
                <a:moveTo>
                  <a:pt x="0" y="0"/>
                </a:moveTo>
                <a:lnTo>
                  <a:pt x="4330854" y="0"/>
                </a:lnTo>
                <a:lnTo>
                  <a:pt x="4330854" y="6186935"/>
                </a:lnTo>
                <a:lnTo>
                  <a:pt x="0" y="6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7115" y="7919115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9" y="0"/>
                </a:lnTo>
                <a:lnTo>
                  <a:pt x="19556949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912516"/>
            <a:ext cx="10739582" cy="5335822"/>
            <a:chOff x="0" y="0"/>
            <a:chExt cx="2764855" cy="13736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64855" cy="1373683"/>
            </a:xfrm>
            <a:custGeom>
              <a:avLst/>
              <a:gdLst/>
              <a:ahLst/>
              <a:cxnLst/>
              <a:rect r="r" b="b" t="t" l="l"/>
              <a:pathLst>
                <a:path h="1373683" w="2764855">
                  <a:moveTo>
                    <a:pt x="14418" y="0"/>
                  </a:moveTo>
                  <a:lnTo>
                    <a:pt x="2750438" y="0"/>
                  </a:lnTo>
                  <a:cubicBezTo>
                    <a:pt x="2758400" y="0"/>
                    <a:pt x="2764855" y="6455"/>
                    <a:pt x="2764855" y="14418"/>
                  </a:cubicBezTo>
                  <a:lnTo>
                    <a:pt x="2764855" y="1359265"/>
                  </a:lnTo>
                  <a:cubicBezTo>
                    <a:pt x="2764855" y="1367228"/>
                    <a:pt x="2758400" y="1373683"/>
                    <a:pt x="2750438" y="1373683"/>
                  </a:cubicBezTo>
                  <a:lnTo>
                    <a:pt x="14418" y="1373683"/>
                  </a:lnTo>
                  <a:cubicBezTo>
                    <a:pt x="6455" y="1373683"/>
                    <a:pt x="0" y="1367228"/>
                    <a:pt x="0" y="1359265"/>
                  </a:cubicBezTo>
                  <a:lnTo>
                    <a:pt x="0" y="14418"/>
                  </a:lnTo>
                  <a:cubicBezTo>
                    <a:pt x="0" y="6455"/>
                    <a:pt x="6455" y="0"/>
                    <a:pt x="144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64855" cy="14117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19028" y="4156415"/>
            <a:ext cx="9958926" cy="478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Arafah: tanggal 9 Zulhijjah bagi yang tidak berhaji.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Ayyamul Bid: tanggal 13, 14, 15 setiap bulan pada tahun Hijriyah 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uasa di Bulan Sya'ban: dilakukan Rasulullah saw. menjelang Ramadan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Nabi Daud: sehari berp</a:t>
            </a: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uasa, sehari tidak berpuasa.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72574"/>
            <a:ext cx="9710882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Macam-Macam Puasa Sunah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76154" y="1398721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0169" y="1384410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2"/>
                </a:lnTo>
                <a:lnTo>
                  <a:pt x="0" y="1569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6524475" y="1377254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2"/>
                </a:lnTo>
                <a:lnTo>
                  <a:pt x="2386923" y="1569402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7259300" y="5143500"/>
            <a:ext cx="2221564" cy="3359643"/>
          </a:xfrm>
          <a:custGeom>
            <a:avLst/>
            <a:gdLst/>
            <a:ahLst/>
            <a:cxnLst/>
            <a:rect r="r" b="b" t="t" l="l"/>
            <a:pathLst>
              <a:path h="3359643" w="2221564">
                <a:moveTo>
                  <a:pt x="2221564" y="0"/>
                </a:moveTo>
                <a:lnTo>
                  <a:pt x="0" y="0"/>
                </a:lnTo>
                <a:lnTo>
                  <a:pt x="0" y="3359643"/>
                </a:lnTo>
                <a:lnTo>
                  <a:pt x="2221564" y="3359643"/>
                </a:lnTo>
                <a:lnTo>
                  <a:pt x="22215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99798" y="4223090"/>
            <a:ext cx="4676790" cy="6063910"/>
          </a:xfrm>
          <a:custGeom>
            <a:avLst/>
            <a:gdLst/>
            <a:ahLst/>
            <a:cxnLst/>
            <a:rect r="r" b="b" t="t" l="l"/>
            <a:pathLst>
              <a:path h="6063910" w="4676790">
                <a:moveTo>
                  <a:pt x="0" y="0"/>
                </a:moveTo>
                <a:lnTo>
                  <a:pt x="4676790" y="0"/>
                </a:lnTo>
                <a:lnTo>
                  <a:pt x="4676790" y="6063910"/>
                </a:lnTo>
                <a:lnTo>
                  <a:pt x="0" y="6063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7549" y="3747181"/>
            <a:ext cx="10225232" cy="5084776"/>
            <a:chOff x="0" y="0"/>
            <a:chExt cx="2632438" cy="1309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2438" cy="1309052"/>
            </a:xfrm>
            <a:custGeom>
              <a:avLst/>
              <a:gdLst/>
              <a:ahLst/>
              <a:cxnLst/>
              <a:rect r="r" b="b" t="t" l="l"/>
              <a:pathLst>
                <a:path h="1309052" w="2632438">
                  <a:moveTo>
                    <a:pt x="15143" y="0"/>
                  </a:moveTo>
                  <a:lnTo>
                    <a:pt x="2617296" y="0"/>
                  </a:lnTo>
                  <a:cubicBezTo>
                    <a:pt x="2625659" y="0"/>
                    <a:pt x="2632438" y="6780"/>
                    <a:pt x="2632438" y="15143"/>
                  </a:cubicBezTo>
                  <a:lnTo>
                    <a:pt x="2632438" y="1293909"/>
                  </a:lnTo>
                  <a:cubicBezTo>
                    <a:pt x="2632438" y="1302272"/>
                    <a:pt x="2625659" y="1309052"/>
                    <a:pt x="2617296" y="1309052"/>
                  </a:cubicBezTo>
                  <a:lnTo>
                    <a:pt x="15143" y="1309052"/>
                  </a:lnTo>
                  <a:cubicBezTo>
                    <a:pt x="6780" y="1309052"/>
                    <a:pt x="0" y="1302272"/>
                    <a:pt x="0" y="1293909"/>
                  </a:cubicBezTo>
                  <a:lnTo>
                    <a:pt x="0" y="15143"/>
                  </a:lnTo>
                  <a:cubicBezTo>
                    <a:pt x="0" y="6780"/>
                    <a:pt x="6780" y="0"/>
                    <a:pt x="15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32438" cy="134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53256" y="610722"/>
            <a:ext cx="11368242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Hadits-hadits  keutamaan Puasa Sunah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901077" y="125728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2"/>
                </a:lnTo>
                <a:lnTo>
                  <a:pt x="0" y="156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46868" y="486897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1257287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2"/>
                </a:lnTo>
                <a:lnTo>
                  <a:pt x="2386923" y="1569402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44492" y="2955566"/>
            <a:ext cx="4527160" cy="7331434"/>
          </a:xfrm>
          <a:custGeom>
            <a:avLst/>
            <a:gdLst/>
            <a:ahLst/>
            <a:cxnLst/>
            <a:rect r="r" b="b" t="t" l="l"/>
            <a:pathLst>
              <a:path h="7331434" w="4527160">
                <a:moveTo>
                  <a:pt x="0" y="0"/>
                </a:moveTo>
                <a:lnTo>
                  <a:pt x="4527161" y="0"/>
                </a:lnTo>
                <a:lnTo>
                  <a:pt x="4527161" y="7331434"/>
                </a:lnTo>
                <a:lnTo>
                  <a:pt x="0" y="7331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96127" y="6289469"/>
            <a:ext cx="3191873" cy="4114800"/>
          </a:xfrm>
          <a:custGeom>
            <a:avLst/>
            <a:gdLst/>
            <a:ahLst/>
            <a:cxnLst/>
            <a:rect r="r" b="b" t="t" l="l"/>
            <a:pathLst>
              <a:path h="4114800" w="3191873">
                <a:moveTo>
                  <a:pt x="0" y="0"/>
                </a:moveTo>
                <a:lnTo>
                  <a:pt x="3191873" y="0"/>
                </a:lnTo>
                <a:lnTo>
                  <a:pt x="31918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99183" y="3865557"/>
            <a:ext cx="9853598" cy="41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6"/>
              </a:lnSpc>
            </a:pPr>
          </a:p>
          <a:p>
            <a:pPr algn="r" rtl="true" marL="730372" indent="-365186" lvl="1">
              <a:lnSpc>
                <a:spcPts val="4736"/>
              </a:lnSpc>
              <a:buFont typeface="Arial"/>
              <a:buChar char="•"/>
            </a:pPr>
            <a:r>
              <a:rPr lang="ar-EG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مَنْ صَامَ يَوْمًا فِي سَبِيلِ اللَّهِ بَعْدَ اللَّهُ تَعَالَى وَجْهَهُ عَنِ النَّارِ سَبْعِيْنَ خَرِيفًا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Artinya: "Barangsiapa berpuasa satu hari di jalan Allah, niscaya Allah akan menjauhkan dirinya dari neraka sejauh jarak tujuh puluh tahun." (HR Bukhari &amp; Muslim)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4474" y="809906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8" y="0"/>
                </a:lnTo>
                <a:lnTo>
                  <a:pt x="19556948" y="4375868"/>
                </a:lnTo>
                <a:lnTo>
                  <a:pt x="0" y="437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15647" y="3447144"/>
            <a:ext cx="10225232" cy="5084776"/>
            <a:chOff x="0" y="0"/>
            <a:chExt cx="2632438" cy="13090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2438" cy="1309052"/>
            </a:xfrm>
            <a:custGeom>
              <a:avLst/>
              <a:gdLst/>
              <a:ahLst/>
              <a:cxnLst/>
              <a:rect r="r" b="b" t="t" l="l"/>
              <a:pathLst>
                <a:path h="1309052" w="2632438">
                  <a:moveTo>
                    <a:pt x="15143" y="0"/>
                  </a:moveTo>
                  <a:lnTo>
                    <a:pt x="2617296" y="0"/>
                  </a:lnTo>
                  <a:cubicBezTo>
                    <a:pt x="2625659" y="0"/>
                    <a:pt x="2632438" y="6780"/>
                    <a:pt x="2632438" y="15143"/>
                  </a:cubicBezTo>
                  <a:lnTo>
                    <a:pt x="2632438" y="1293909"/>
                  </a:lnTo>
                  <a:cubicBezTo>
                    <a:pt x="2632438" y="1302272"/>
                    <a:pt x="2625659" y="1309052"/>
                    <a:pt x="2617296" y="1309052"/>
                  </a:cubicBezTo>
                  <a:lnTo>
                    <a:pt x="15143" y="1309052"/>
                  </a:lnTo>
                  <a:cubicBezTo>
                    <a:pt x="6780" y="1309052"/>
                    <a:pt x="0" y="1302272"/>
                    <a:pt x="0" y="1293909"/>
                  </a:cubicBezTo>
                  <a:lnTo>
                    <a:pt x="0" y="15143"/>
                  </a:lnTo>
                  <a:cubicBezTo>
                    <a:pt x="0" y="6780"/>
                    <a:pt x="6780" y="0"/>
                    <a:pt x="15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32438" cy="1347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53634" y="245013"/>
            <a:ext cx="1549259" cy="1555091"/>
          </a:xfrm>
          <a:custGeom>
            <a:avLst/>
            <a:gdLst/>
            <a:ahLst/>
            <a:cxnLst/>
            <a:rect r="r" b="b" t="t" l="l"/>
            <a:pathLst>
              <a:path h="1555091" w="1549259">
                <a:moveTo>
                  <a:pt x="0" y="0"/>
                </a:moveTo>
                <a:lnTo>
                  <a:pt x="1549259" y="0"/>
                </a:lnTo>
                <a:lnTo>
                  <a:pt x="1549259" y="1555091"/>
                </a:lnTo>
                <a:lnTo>
                  <a:pt x="0" y="1555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901077" y="500194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2386923" y="0"/>
                </a:moveTo>
                <a:lnTo>
                  <a:pt x="0" y="0"/>
                </a:lnTo>
                <a:lnTo>
                  <a:pt x="0" y="1569402"/>
                </a:lnTo>
                <a:lnTo>
                  <a:pt x="2386923" y="1569402"/>
                </a:lnTo>
                <a:lnTo>
                  <a:pt x="238692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83633" y="3113310"/>
            <a:ext cx="2872740" cy="6839856"/>
          </a:xfrm>
          <a:custGeom>
            <a:avLst/>
            <a:gdLst/>
            <a:ahLst/>
            <a:cxnLst/>
            <a:rect r="r" b="b" t="t" l="l"/>
            <a:pathLst>
              <a:path h="6839856" w="2872740">
                <a:moveTo>
                  <a:pt x="0" y="0"/>
                </a:moveTo>
                <a:lnTo>
                  <a:pt x="2872739" y="0"/>
                </a:lnTo>
                <a:lnTo>
                  <a:pt x="2872739" y="6839856"/>
                </a:lnTo>
                <a:lnTo>
                  <a:pt x="0" y="6839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87281" y="3917793"/>
            <a:ext cx="9853598" cy="418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• </a:t>
            </a:r>
          </a:p>
          <a:p>
            <a:pPr algn="ctr" rtl="true">
              <a:lnSpc>
                <a:spcPts val="4736"/>
              </a:lnSpc>
            </a:pPr>
            <a:r>
              <a:rPr lang="ar-EG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  <a:rtl val="true"/>
              </a:rPr>
              <a:t>كُلُّ عَمَلِ ابْنِ آدَمَ لَهُ إِلَّا الصَّوْمَ فَإِنَّهُ لِيْ وَأَنَا أُخْزِي به</a:t>
            </a:r>
          </a:p>
          <a:p>
            <a:pPr algn="ctr" rtl="true">
              <a:lnSpc>
                <a:spcPts val="4736"/>
              </a:lnSpc>
            </a:pPr>
          </a:p>
          <a:p>
            <a:pPr algn="ctr" rtl="true">
              <a:lnSpc>
                <a:spcPts val="4736"/>
              </a:lnSpc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Artinya: "Setiap amal manusia adalah untuknya, kecuali puasa. Sesungguhnya puasa adalah untuk-Ku, dan Akulah yang akan memberinya ganjaran." (Hadits Qudsi, HR Bukhari)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484671" y="7343662"/>
            <a:ext cx="1946282" cy="2943338"/>
          </a:xfrm>
          <a:custGeom>
            <a:avLst/>
            <a:gdLst/>
            <a:ahLst/>
            <a:cxnLst/>
            <a:rect r="r" b="b" t="t" l="l"/>
            <a:pathLst>
              <a:path h="2943338" w="1946282">
                <a:moveTo>
                  <a:pt x="0" y="0"/>
                </a:moveTo>
                <a:lnTo>
                  <a:pt x="1946282" y="0"/>
                </a:lnTo>
                <a:lnTo>
                  <a:pt x="1946282" y="2943338"/>
                </a:lnTo>
                <a:lnTo>
                  <a:pt x="0" y="2943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2246" y="1800104"/>
            <a:ext cx="3901387" cy="6237682"/>
          </a:xfrm>
          <a:custGeom>
            <a:avLst/>
            <a:gdLst/>
            <a:ahLst/>
            <a:cxnLst/>
            <a:rect r="r" b="b" t="t" l="l"/>
            <a:pathLst>
              <a:path h="6237682" w="3901387">
                <a:moveTo>
                  <a:pt x="0" y="0"/>
                </a:moveTo>
                <a:lnTo>
                  <a:pt x="3901387" y="0"/>
                </a:lnTo>
                <a:lnTo>
                  <a:pt x="3901387" y="6237682"/>
                </a:lnTo>
                <a:lnTo>
                  <a:pt x="0" y="6237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116429" y="880215"/>
            <a:ext cx="11368242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Hadits-hadits  keutamaan Puasa Sunah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2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7107" y="8578936"/>
            <a:ext cx="19556948" cy="4375867"/>
          </a:xfrm>
          <a:custGeom>
            <a:avLst/>
            <a:gdLst/>
            <a:ahLst/>
            <a:cxnLst/>
            <a:rect r="r" b="b" t="t" l="l"/>
            <a:pathLst>
              <a:path h="4375867" w="19556948">
                <a:moveTo>
                  <a:pt x="0" y="0"/>
                </a:moveTo>
                <a:lnTo>
                  <a:pt x="19556949" y="0"/>
                </a:lnTo>
                <a:lnTo>
                  <a:pt x="19556949" y="4375867"/>
                </a:lnTo>
                <a:lnTo>
                  <a:pt x="0" y="437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32790" y="3715096"/>
            <a:ext cx="10656339" cy="5935659"/>
            <a:chOff x="0" y="0"/>
            <a:chExt cx="2743425" cy="15281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43425" cy="1528108"/>
            </a:xfrm>
            <a:custGeom>
              <a:avLst/>
              <a:gdLst/>
              <a:ahLst/>
              <a:cxnLst/>
              <a:rect r="r" b="b" t="t" l="l"/>
              <a:pathLst>
                <a:path h="1528108" w="2743425">
                  <a:moveTo>
                    <a:pt x="14530" y="0"/>
                  </a:moveTo>
                  <a:lnTo>
                    <a:pt x="2728895" y="0"/>
                  </a:lnTo>
                  <a:cubicBezTo>
                    <a:pt x="2732748" y="0"/>
                    <a:pt x="2736444" y="1531"/>
                    <a:pt x="2739169" y="4256"/>
                  </a:cubicBezTo>
                  <a:cubicBezTo>
                    <a:pt x="2741894" y="6981"/>
                    <a:pt x="2743425" y="10677"/>
                    <a:pt x="2743425" y="14530"/>
                  </a:cubicBezTo>
                  <a:lnTo>
                    <a:pt x="2743425" y="1513578"/>
                  </a:lnTo>
                  <a:cubicBezTo>
                    <a:pt x="2743425" y="1517431"/>
                    <a:pt x="2741894" y="1521127"/>
                    <a:pt x="2739169" y="1523852"/>
                  </a:cubicBezTo>
                  <a:cubicBezTo>
                    <a:pt x="2736444" y="1526577"/>
                    <a:pt x="2732748" y="1528108"/>
                    <a:pt x="2728895" y="1528108"/>
                  </a:cubicBezTo>
                  <a:lnTo>
                    <a:pt x="14530" y="1528108"/>
                  </a:lnTo>
                  <a:cubicBezTo>
                    <a:pt x="10677" y="1528108"/>
                    <a:pt x="6981" y="1526577"/>
                    <a:pt x="4256" y="1523852"/>
                  </a:cubicBezTo>
                  <a:cubicBezTo>
                    <a:pt x="1531" y="1521127"/>
                    <a:pt x="0" y="1517431"/>
                    <a:pt x="0" y="1513578"/>
                  </a:cubicBezTo>
                  <a:lnTo>
                    <a:pt x="0" y="14530"/>
                  </a:lnTo>
                  <a:cubicBezTo>
                    <a:pt x="0" y="10677"/>
                    <a:pt x="1531" y="6981"/>
                    <a:pt x="4256" y="4256"/>
                  </a:cubicBezTo>
                  <a:cubicBezTo>
                    <a:pt x="6981" y="1531"/>
                    <a:pt x="10677" y="0"/>
                    <a:pt x="145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43425" cy="1566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40471" y="3669257"/>
            <a:ext cx="10040976" cy="598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Syarat sah puasa: Islam, Mumayyiz, suci, pada hari dibolehkannya Puasa, ada izin suami (bagi perempuan bersuami)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Rukun puasa: Niat pada malam hari sebelumnya, lalu menahan diri dari hal-hal yang membatalkan puasa di siang hari, mulai terbit fajar hingga tenggelam matahari.</a:t>
            </a:r>
          </a:p>
          <a:p>
            <a:pPr algn="l" marL="730372" indent="-365186" lvl="1">
              <a:lnSpc>
                <a:spcPts val="4736"/>
              </a:lnSpc>
              <a:buFont typeface="Arial"/>
              <a:buChar char="•"/>
            </a:pPr>
            <a:r>
              <a:rPr lang="en-US" sz="3382">
                <a:solidFill>
                  <a:srgbClr val="3B668D"/>
                </a:solidFill>
                <a:latin typeface="Open Sauce"/>
                <a:ea typeface="Open Sauce"/>
                <a:cs typeface="Open Sauce"/>
                <a:sym typeface="Open Sauce"/>
              </a:rPr>
              <a:t>Puasa sunah hampir sama tata caranya dengan puasa wajib, yang berbeda hanya niatnya.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27107" y="1028700"/>
            <a:ext cx="6129864" cy="5948523"/>
          </a:xfrm>
          <a:custGeom>
            <a:avLst/>
            <a:gdLst/>
            <a:ahLst/>
            <a:cxnLst/>
            <a:rect r="r" b="b" t="t" l="l"/>
            <a:pathLst>
              <a:path h="5948523" w="6129864">
                <a:moveTo>
                  <a:pt x="0" y="0"/>
                </a:moveTo>
                <a:lnTo>
                  <a:pt x="6129864" y="0"/>
                </a:lnTo>
                <a:lnTo>
                  <a:pt x="6129864" y="5948523"/>
                </a:lnTo>
                <a:lnTo>
                  <a:pt x="0" y="594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012" y="4319270"/>
            <a:ext cx="5394054" cy="6182297"/>
          </a:xfrm>
          <a:custGeom>
            <a:avLst/>
            <a:gdLst/>
            <a:ahLst/>
            <a:cxnLst/>
            <a:rect r="r" b="b" t="t" l="l"/>
            <a:pathLst>
              <a:path h="6182297" w="5394054">
                <a:moveTo>
                  <a:pt x="0" y="0"/>
                </a:moveTo>
                <a:lnTo>
                  <a:pt x="5394054" y="0"/>
                </a:lnTo>
                <a:lnTo>
                  <a:pt x="5394054" y="6182297"/>
                </a:lnTo>
                <a:lnTo>
                  <a:pt x="0" y="6182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32790" y="882598"/>
            <a:ext cx="9788820" cy="2502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9283" b="true">
                <a:solidFill>
                  <a:srgbClr val="3B668D"/>
                </a:solidFill>
                <a:latin typeface="Ahkio Bold"/>
                <a:ea typeface="Ahkio Bold"/>
                <a:cs typeface="Ahkio Bold"/>
                <a:sym typeface="Ahkio Bold"/>
              </a:rPr>
              <a:t>Ketentuan Puasa Sunah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01077" y="1287279"/>
            <a:ext cx="2386923" cy="1569402"/>
          </a:xfrm>
          <a:custGeom>
            <a:avLst/>
            <a:gdLst/>
            <a:ahLst/>
            <a:cxnLst/>
            <a:rect r="r" b="b" t="t" l="l"/>
            <a:pathLst>
              <a:path h="1569402" w="2386923">
                <a:moveTo>
                  <a:pt x="0" y="0"/>
                </a:moveTo>
                <a:lnTo>
                  <a:pt x="2386923" y="0"/>
                </a:lnTo>
                <a:lnTo>
                  <a:pt x="2386923" y="1569401"/>
                </a:lnTo>
                <a:lnTo>
                  <a:pt x="0" y="1569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DAG70KYdURA</dc:identifier>
  <dcterms:modified xsi:type="dcterms:W3CDTF">2011-08-01T06:04:30Z</dcterms:modified>
  <cp:revision>1</cp:revision>
  <dc:title>PPT PUASA SUNAH KELAS 6</dc:title>
</cp:coreProperties>
</file>